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209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A6F7-5B5B-4F7F-9B3E-3DF3561FB449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D616-667D-4AE1-B47A-7F8216BBC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60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A6F7-5B5B-4F7F-9B3E-3DF3561FB449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D616-667D-4AE1-B47A-7F8216BBC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09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A6F7-5B5B-4F7F-9B3E-3DF3561FB449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D616-667D-4AE1-B47A-7F8216BBC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89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A6F7-5B5B-4F7F-9B3E-3DF3561FB449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D616-667D-4AE1-B47A-7F8216BBC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06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A6F7-5B5B-4F7F-9B3E-3DF3561FB449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D616-667D-4AE1-B47A-7F8216BBC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A6F7-5B5B-4F7F-9B3E-3DF3561FB449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D616-667D-4AE1-B47A-7F8216BBC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97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A6F7-5B5B-4F7F-9B3E-3DF3561FB449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D616-667D-4AE1-B47A-7F8216BBC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0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A6F7-5B5B-4F7F-9B3E-3DF3561FB449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D616-667D-4AE1-B47A-7F8216BBC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8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A6F7-5B5B-4F7F-9B3E-3DF3561FB449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D616-667D-4AE1-B47A-7F8216BBC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1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A6F7-5B5B-4F7F-9B3E-3DF3561FB449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D616-667D-4AE1-B47A-7F8216BBC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9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A6F7-5B5B-4F7F-9B3E-3DF3561FB449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D616-667D-4AE1-B47A-7F8216BBC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77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5A6F7-5B5B-4F7F-9B3E-3DF3561FB449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4D616-667D-4AE1-B47A-7F8216BBC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92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952" t="23545" r="6953" b="17365"/>
          <a:stretch/>
        </p:blipFill>
        <p:spPr>
          <a:xfrm>
            <a:off x="-2" y="0"/>
            <a:ext cx="12192002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952" t="24053" r="6953" b="17873"/>
          <a:stretch/>
        </p:blipFill>
        <p:spPr>
          <a:xfrm>
            <a:off x="-5" y="-1"/>
            <a:ext cx="12192005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762" t="23207" r="6953" b="1719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857" t="23207" r="7048" b="1719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952" t="23883" r="7048" b="1719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762" t="23375" r="7047" b="17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763" t="23207" r="7237" b="1787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3048" t="23884" r="7048" b="173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WIN8.1</dc:creator>
  <cp:lastModifiedBy>WIN8.1</cp:lastModifiedBy>
  <cp:revision>6</cp:revision>
  <dcterms:created xsi:type="dcterms:W3CDTF">2023-06-11T13:57:41Z</dcterms:created>
  <dcterms:modified xsi:type="dcterms:W3CDTF">2023-06-11T14:21:40Z</dcterms:modified>
</cp:coreProperties>
</file>